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7" r:id="rId5"/>
  </p:sldMasterIdLst>
  <p:notesMasterIdLst>
    <p:notesMasterId r:id="rId10"/>
  </p:notesMasterIdLst>
  <p:sldIdLst>
    <p:sldId id="256" r:id="rId6"/>
    <p:sldId id="261" r:id="rId7"/>
    <p:sldId id="266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450"/>
    <a:srgbClr val="007C88"/>
    <a:srgbClr val="E6DA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66EFE2-11D3-334E-864C-691866A51A7D}" v="31" dt="2025-04-16T00:31:49.020"/>
    <p1510:client id="{DFFF6483-D270-3542-82DE-8711319566EA}" v="22" dt="2025-04-15T23:24:53.9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03"/>
    <p:restoredTop sz="94635"/>
  </p:normalViewPr>
  <p:slideViewPr>
    <p:cSldViewPr snapToGrid="0">
      <p:cViewPr>
        <p:scale>
          <a:sx n="88" d="100"/>
          <a:sy n="88" d="100"/>
        </p:scale>
        <p:origin x="144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Bramble" userId="5cca5846-2981-4621-97aa-74b4ff740a9a" providerId="ADAL" clId="{6066EFE2-11D3-334E-864C-691866A51A7D}"/>
    <pc:docChg chg="undo custSel delSld modSld modMainMaster">
      <pc:chgData name="Anna Bramble" userId="5cca5846-2981-4621-97aa-74b4ff740a9a" providerId="ADAL" clId="{6066EFE2-11D3-334E-864C-691866A51A7D}" dt="2025-04-16T00:32:54.063" v="194" actId="700"/>
      <pc:docMkLst>
        <pc:docMk/>
      </pc:docMkLst>
      <pc:sldChg chg="addSp delSp modSp mod modClrScheme chgLayout">
        <pc:chgData name="Anna Bramble" userId="5cca5846-2981-4621-97aa-74b4ff740a9a" providerId="ADAL" clId="{6066EFE2-11D3-334E-864C-691866A51A7D}" dt="2025-04-16T00:32:40.116" v="193" actId="478"/>
        <pc:sldMkLst>
          <pc:docMk/>
          <pc:sldMk cId="2443730981" sldId="256"/>
        </pc:sldMkLst>
        <pc:spChg chg="add mod ord">
          <ac:chgData name="Anna Bramble" userId="5cca5846-2981-4621-97aa-74b4ff740a9a" providerId="ADAL" clId="{6066EFE2-11D3-334E-864C-691866A51A7D}" dt="2025-04-15T23:34:16.726" v="65" actId="700"/>
          <ac:spMkLst>
            <pc:docMk/>
            <pc:sldMk cId="2443730981" sldId="256"/>
            <ac:spMk id="2" creationId="{5DC4EFF0-8C0B-709E-F9B9-EF6F50B8C9FB}"/>
          </ac:spMkLst>
        </pc:spChg>
        <pc:spChg chg="add del mod">
          <ac:chgData name="Anna Bramble" userId="5cca5846-2981-4621-97aa-74b4ff740a9a" providerId="ADAL" clId="{6066EFE2-11D3-334E-864C-691866A51A7D}" dt="2025-04-15T23:40:05.638" v="83"/>
          <ac:spMkLst>
            <pc:docMk/>
            <pc:sldMk cId="2443730981" sldId="256"/>
            <ac:spMk id="3" creationId="{D4D27F72-8291-9CC3-D3C1-633B46202550}"/>
          </ac:spMkLst>
        </pc:spChg>
        <pc:spChg chg="mod ord">
          <ac:chgData name="Anna Bramble" userId="5cca5846-2981-4621-97aa-74b4ff740a9a" providerId="ADAL" clId="{6066EFE2-11D3-334E-864C-691866A51A7D}" dt="2025-04-15T23:34:16.726" v="65" actId="700"/>
          <ac:spMkLst>
            <pc:docMk/>
            <pc:sldMk cId="2443730981" sldId="256"/>
            <ac:spMk id="4" creationId="{7F4B4E64-F507-871B-1CAE-967F911F9E8E}"/>
          </ac:spMkLst>
        </pc:spChg>
        <pc:picChg chg="add del mod modCrop">
          <ac:chgData name="Anna Bramble" userId="5cca5846-2981-4621-97aa-74b4ff740a9a" providerId="ADAL" clId="{6066EFE2-11D3-334E-864C-691866A51A7D}" dt="2025-04-16T00:32:40.116" v="193" actId="478"/>
          <ac:picMkLst>
            <pc:docMk/>
            <pc:sldMk cId="2443730981" sldId="256"/>
            <ac:picMk id="6" creationId="{64B1EA72-C3B2-D23A-E5B6-82038E059C48}"/>
          </ac:picMkLst>
        </pc:picChg>
      </pc:sldChg>
      <pc:sldChg chg="modSp mod modClrScheme chgLayout">
        <pc:chgData name="Anna Bramble" userId="5cca5846-2981-4621-97aa-74b4ff740a9a" providerId="ADAL" clId="{6066EFE2-11D3-334E-864C-691866A51A7D}" dt="2025-04-16T00:32:54.063" v="194" actId="700"/>
        <pc:sldMkLst>
          <pc:docMk/>
          <pc:sldMk cId="3289431967" sldId="261"/>
        </pc:sldMkLst>
        <pc:spChg chg="mod ord">
          <ac:chgData name="Anna Bramble" userId="5cca5846-2981-4621-97aa-74b4ff740a9a" providerId="ADAL" clId="{6066EFE2-11D3-334E-864C-691866A51A7D}" dt="2025-04-16T00:32:54.063" v="194" actId="700"/>
          <ac:spMkLst>
            <pc:docMk/>
            <pc:sldMk cId="3289431967" sldId="261"/>
            <ac:spMk id="5" creationId="{8574587B-3A5E-A538-6C98-6AC4FEC30B99}"/>
          </ac:spMkLst>
        </pc:spChg>
      </pc:sldChg>
      <pc:sldChg chg="addSp delSp modSp mod modClrScheme chgLayout">
        <pc:chgData name="Anna Bramble" userId="5cca5846-2981-4621-97aa-74b4ff740a9a" providerId="ADAL" clId="{6066EFE2-11D3-334E-864C-691866A51A7D}" dt="2025-04-15T23:50:18.450" v="166" actId="1076"/>
        <pc:sldMkLst>
          <pc:docMk/>
          <pc:sldMk cId="3413180893" sldId="263"/>
        </pc:sldMkLst>
        <pc:spChg chg="add del mod">
          <ac:chgData name="Anna Bramble" userId="5cca5846-2981-4621-97aa-74b4ff740a9a" providerId="ADAL" clId="{6066EFE2-11D3-334E-864C-691866A51A7D}" dt="2025-04-15T23:50:02.491" v="159" actId="478"/>
          <ac:spMkLst>
            <pc:docMk/>
            <pc:sldMk cId="3413180893" sldId="263"/>
            <ac:spMk id="3" creationId="{D844F7A1-DB52-8AC4-9EC7-12C06ECFC9CD}"/>
          </ac:spMkLst>
        </pc:spChg>
        <pc:spChg chg="del">
          <ac:chgData name="Anna Bramble" userId="5cca5846-2981-4621-97aa-74b4ff740a9a" providerId="ADAL" clId="{6066EFE2-11D3-334E-864C-691866A51A7D}" dt="2025-04-15T23:50:00.064" v="156" actId="478"/>
          <ac:spMkLst>
            <pc:docMk/>
            <pc:sldMk cId="3413180893" sldId="263"/>
            <ac:spMk id="5" creationId="{AE50666D-54FA-B291-DDA7-4A63C3DEF21C}"/>
          </ac:spMkLst>
        </pc:spChg>
        <pc:picChg chg="add mod">
          <ac:chgData name="Anna Bramble" userId="5cca5846-2981-4621-97aa-74b4ff740a9a" providerId="ADAL" clId="{6066EFE2-11D3-334E-864C-691866A51A7D}" dt="2025-04-15T23:50:01.197" v="158"/>
          <ac:picMkLst>
            <pc:docMk/>
            <pc:sldMk cId="3413180893" sldId="263"/>
            <ac:picMk id="4" creationId="{B9F8D228-31A0-7ACE-78AA-D782438C0C64}"/>
          </ac:picMkLst>
        </pc:picChg>
        <pc:picChg chg="add mod">
          <ac:chgData name="Anna Bramble" userId="5cca5846-2981-4621-97aa-74b4ff740a9a" providerId="ADAL" clId="{6066EFE2-11D3-334E-864C-691866A51A7D}" dt="2025-04-15T23:50:18.450" v="166" actId="1076"/>
          <ac:picMkLst>
            <pc:docMk/>
            <pc:sldMk cId="3413180893" sldId="263"/>
            <ac:picMk id="6" creationId="{94D463B3-876D-2C4C-CA1D-E89977C8F981}"/>
          </ac:picMkLst>
        </pc:picChg>
      </pc:sldChg>
      <pc:sldChg chg="del">
        <pc:chgData name="Anna Bramble" userId="5cca5846-2981-4621-97aa-74b4ff740a9a" providerId="ADAL" clId="{6066EFE2-11D3-334E-864C-691866A51A7D}" dt="2025-04-15T23:51:30.001" v="168" actId="2696"/>
        <pc:sldMkLst>
          <pc:docMk/>
          <pc:sldMk cId="1125472" sldId="265"/>
        </pc:sldMkLst>
      </pc:sldChg>
      <pc:sldChg chg="addSp delSp modSp mod modClrScheme chgLayout">
        <pc:chgData name="Anna Bramble" userId="5cca5846-2981-4621-97aa-74b4ff740a9a" providerId="ADAL" clId="{6066EFE2-11D3-334E-864C-691866A51A7D}" dt="2025-04-15T23:52:39.861" v="180" actId="948"/>
        <pc:sldMkLst>
          <pc:docMk/>
          <pc:sldMk cId="1788221881" sldId="266"/>
        </pc:sldMkLst>
        <pc:spChg chg="add mod ord">
          <ac:chgData name="Anna Bramble" userId="5cca5846-2981-4621-97aa-74b4ff740a9a" providerId="ADAL" clId="{6066EFE2-11D3-334E-864C-691866A51A7D}" dt="2025-04-15T23:52:39.861" v="180" actId="948"/>
          <ac:spMkLst>
            <pc:docMk/>
            <pc:sldMk cId="1788221881" sldId="266"/>
            <ac:spMk id="2" creationId="{54376A9F-49D8-FBAB-A976-44098CCD4F94}"/>
          </ac:spMkLst>
        </pc:spChg>
        <pc:spChg chg="del mod ord">
          <ac:chgData name="Anna Bramble" userId="5cca5846-2981-4621-97aa-74b4ff740a9a" providerId="ADAL" clId="{6066EFE2-11D3-334E-864C-691866A51A7D}" dt="2025-04-15T23:44:39.004" v="99" actId="478"/>
          <ac:spMkLst>
            <pc:docMk/>
            <pc:sldMk cId="1788221881" sldId="266"/>
            <ac:spMk id="5" creationId="{8574587B-3A5E-A538-6C98-6AC4FEC30B99}"/>
          </ac:spMkLst>
        </pc:spChg>
      </pc:sldChg>
      <pc:sldChg chg="del">
        <pc:chgData name="Anna Bramble" userId="5cca5846-2981-4621-97aa-74b4ff740a9a" providerId="ADAL" clId="{6066EFE2-11D3-334E-864C-691866A51A7D}" dt="2025-04-15T23:51:30.012" v="169" actId="2696"/>
        <pc:sldMkLst>
          <pc:docMk/>
          <pc:sldMk cId="3925310143" sldId="267"/>
        </pc:sldMkLst>
      </pc:sldChg>
      <pc:sldChg chg="del">
        <pc:chgData name="Anna Bramble" userId="5cca5846-2981-4621-97aa-74b4ff740a9a" providerId="ADAL" clId="{6066EFE2-11D3-334E-864C-691866A51A7D}" dt="2025-04-15T23:51:30.029" v="177" actId="2696"/>
        <pc:sldMkLst>
          <pc:docMk/>
          <pc:sldMk cId="3416335614" sldId="268"/>
        </pc:sldMkLst>
      </pc:sldChg>
      <pc:sldChg chg="del">
        <pc:chgData name="Anna Bramble" userId="5cca5846-2981-4621-97aa-74b4ff740a9a" providerId="ADAL" clId="{6066EFE2-11D3-334E-864C-691866A51A7D}" dt="2025-04-15T23:51:30.021" v="172" actId="2696"/>
        <pc:sldMkLst>
          <pc:docMk/>
          <pc:sldMk cId="2154131849" sldId="269"/>
        </pc:sldMkLst>
      </pc:sldChg>
      <pc:sldChg chg="del">
        <pc:chgData name="Anna Bramble" userId="5cca5846-2981-4621-97aa-74b4ff740a9a" providerId="ADAL" clId="{6066EFE2-11D3-334E-864C-691866A51A7D}" dt="2025-04-15T23:51:30.023" v="173" actId="2696"/>
        <pc:sldMkLst>
          <pc:docMk/>
          <pc:sldMk cId="3122862899" sldId="270"/>
        </pc:sldMkLst>
      </pc:sldChg>
      <pc:sldChg chg="del">
        <pc:chgData name="Anna Bramble" userId="5cca5846-2981-4621-97aa-74b4ff740a9a" providerId="ADAL" clId="{6066EFE2-11D3-334E-864C-691866A51A7D}" dt="2025-04-15T23:51:30.024" v="174" actId="2696"/>
        <pc:sldMkLst>
          <pc:docMk/>
          <pc:sldMk cId="491795579" sldId="271"/>
        </pc:sldMkLst>
      </pc:sldChg>
      <pc:sldChg chg="del">
        <pc:chgData name="Anna Bramble" userId="5cca5846-2981-4621-97aa-74b4ff740a9a" providerId="ADAL" clId="{6066EFE2-11D3-334E-864C-691866A51A7D}" dt="2025-04-15T23:51:30.026" v="175" actId="2696"/>
        <pc:sldMkLst>
          <pc:docMk/>
          <pc:sldMk cId="1270581036" sldId="272"/>
        </pc:sldMkLst>
      </pc:sldChg>
      <pc:sldChg chg="del">
        <pc:chgData name="Anna Bramble" userId="5cca5846-2981-4621-97aa-74b4ff740a9a" providerId="ADAL" clId="{6066EFE2-11D3-334E-864C-691866A51A7D}" dt="2025-04-15T23:51:30.020" v="171" actId="2696"/>
        <pc:sldMkLst>
          <pc:docMk/>
          <pc:sldMk cId="643743492" sldId="273"/>
        </pc:sldMkLst>
      </pc:sldChg>
      <pc:sldChg chg="del">
        <pc:chgData name="Anna Bramble" userId="5cca5846-2981-4621-97aa-74b4ff740a9a" providerId="ADAL" clId="{6066EFE2-11D3-334E-864C-691866A51A7D}" dt="2025-04-15T23:51:30.018" v="170" actId="2696"/>
        <pc:sldMkLst>
          <pc:docMk/>
          <pc:sldMk cId="1415350984" sldId="274"/>
        </pc:sldMkLst>
      </pc:sldChg>
      <pc:sldChg chg="del">
        <pc:chgData name="Anna Bramble" userId="5cca5846-2981-4621-97aa-74b4ff740a9a" providerId="ADAL" clId="{6066EFE2-11D3-334E-864C-691866A51A7D}" dt="2025-04-15T23:51:30.027" v="176" actId="2696"/>
        <pc:sldMkLst>
          <pc:docMk/>
          <pc:sldMk cId="2443666342" sldId="275"/>
        </pc:sldMkLst>
      </pc:sldChg>
      <pc:sldMasterChg chg="addSldLayout modSldLayout">
        <pc:chgData name="Anna Bramble" userId="5cca5846-2981-4621-97aa-74b4ff740a9a" providerId="ADAL" clId="{6066EFE2-11D3-334E-864C-691866A51A7D}" dt="2025-04-15T23:52:02.687" v="179" actId="255"/>
        <pc:sldMasterMkLst>
          <pc:docMk/>
          <pc:sldMasterMk cId="644406559" sldId="2147483648"/>
        </pc:sldMasterMkLst>
        <pc:sldLayoutChg chg="addSp delSp modSp mod">
          <pc:chgData name="Anna Bramble" userId="5cca5846-2981-4621-97aa-74b4ff740a9a" providerId="ADAL" clId="{6066EFE2-11D3-334E-864C-691866A51A7D}" dt="2025-04-15T23:52:02.687" v="179" actId="255"/>
          <pc:sldLayoutMkLst>
            <pc:docMk/>
            <pc:sldMasterMk cId="644406559" sldId="2147483648"/>
            <pc:sldLayoutMk cId="4130554262" sldId="2147483665"/>
          </pc:sldLayoutMkLst>
          <pc:spChg chg="del">
            <ac:chgData name="Anna Bramble" userId="5cca5846-2981-4621-97aa-74b4ff740a9a" providerId="ADAL" clId="{6066EFE2-11D3-334E-864C-691866A51A7D}" dt="2025-04-15T23:34:01.078" v="63" actId="478"/>
            <ac:spMkLst>
              <pc:docMk/>
              <pc:sldMasterMk cId="644406559" sldId="2147483648"/>
              <pc:sldLayoutMk cId="4130554262" sldId="2147483665"/>
              <ac:spMk id="2" creationId="{7816ECC7-B6B3-1EE2-264E-387DEB671D65}"/>
            </ac:spMkLst>
          </pc:spChg>
          <pc:spChg chg="del">
            <ac:chgData name="Anna Bramble" userId="5cca5846-2981-4621-97aa-74b4ff740a9a" providerId="ADAL" clId="{6066EFE2-11D3-334E-864C-691866A51A7D}" dt="2025-04-15T23:34:01.078" v="63" actId="478"/>
            <ac:spMkLst>
              <pc:docMk/>
              <pc:sldMasterMk cId="644406559" sldId="2147483648"/>
              <pc:sldLayoutMk cId="4130554262" sldId="2147483665"/>
              <ac:spMk id="3" creationId="{AB500E6B-5774-71E3-535E-74A908756AA8}"/>
            </ac:spMkLst>
          </pc:spChg>
          <pc:spChg chg="add del mod">
            <ac:chgData name="Anna Bramble" userId="5cca5846-2981-4621-97aa-74b4ff740a9a" providerId="ADAL" clId="{6066EFE2-11D3-334E-864C-691866A51A7D}" dt="2025-04-15T23:34:46.794" v="68" actId="478"/>
            <ac:spMkLst>
              <pc:docMk/>
              <pc:sldMasterMk cId="644406559" sldId="2147483648"/>
              <pc:sldLayoutMk cId="4130554262" sldId="2147483665"/>
              <ac:spMk id="7" creationId="{2FD0B03C-798C-1F3D-CAD0-BA6B06F00D3B}"/>
            </ac:spMkLst>
          </pc:spChg>
          <pc:spChg chg="add del mod">
            <ac:chgData name="Anna Bramble" userId="5cca5846-2981-4621-97aa-74b4ff740a9a" providerId="ADAL" clId="{6066EFE2-11D3-334E-864C-691866A51A7D}" dt="2025-04-15T23:34:46.794" v="68" actId="478"/>
            <ac:spMkLst>
              <pc:docMk/>
              <pc:sldMasterMk cId="644406559" sldId="2147483648"/>
              <pc:sldLayoutMk cId="4130554262" sldId="2147483665"/>
              <ac:spMk id="8" creationId="{1919F101-62D7-6D20-8FB5-31CAEB00958A}"/>
            </ac:spMkLst>
          </pc:spChg>
          <pc:spChg chg="add mod">
            <ac:chgData name="Anna Bramble" userId="5cca5846-2981-4621-97aa-74b4ff740a9a" providerId="ADAL" clId="{6066EFE2-11D3-334E-864C-691866A51A7D}" dt="2025-04-15T23:52:02.687" v="179" actId="255"/>
            <ac:spMkLst>
              <pc:docMk/>
              <pc:sldMasterMk cId="644406559" sldId="2147483648"/>
              <pc:sldLayoutMk cId="4130554262" sldId="2147483665"/>
              <ac:spMk id="9" creationId="{2D43F0F4-3399-A233-4B27-7F975BEEE66F}"/>
            </ac:spMkLst>
          </pc:spChg>
          <pc:spChg chg="add mod">
            <ac:chgData name="Anna Bramble" userId="5cca5846-2981-4621-97aa-74b4ff740a9a" providerId="ADAL" clId="{6066EFE2-11D3-334E-864C-691866A51A7D}" dt="2025-04-15T23:34:47.137" v="69"/>
            <ac:spMkLst>
              <pc:docMk/>
              <pc:sldMasterMk cId="644406559" sldId="2147483648"/>
              <pc:sldLayoutMk cId="4130554262" sldId="2147483665"/>
              <ac:spMk id="10" creationId="{A2672CE4-10A7-51B9-E364-90AA7D475EC9}"/>
            </ac:spMkLst>
          </pc:spChg>
        </pc:sldLayoutChg>
        <pc:sldLayoutChg chg="modSp mod">
          <pc:chgData name="Anna Bramble" userId="5cca5846-2981-4621-97aa-74b4ff740a9a" providerId="ADAL" clId="{6066EFE2-11D3-334E-864C-691866A51A7D}" dt="2025-04-15T23:35:43.460" v="78" actId="1076"/>
          <pc:sldLayoutMkLst>
            <pc:docMk/>
            <pc:sldMasterMk cId="644406559" sldId="2147483648"/>
            <pc:sldLayoutMk cId="887353663" sldId="2147483667"/>
          </pc:sldLayoutMkLst>
          <pc:spChg chg="mod">
            <ac:chgData name="Anna Bramble" userId="5cca5846-2981-4621-97aa-74b4ff740a9a" providerId="ADAL" clId="{6066EFE2-11D3-334E-864C-691866A51A7D}" dt="2025-04-15T23:35:43.460" v="78" actId="1076"/>
            <ac:spMkLst>
              <pc:docMk/>
              <pc:sldMasterMk cId="644406559" sldId="2147483648"/>
              <pc:sldLayoutMk cId="887353663" sldId="2147483667"/>
              <ac:spMk id="2" creationId="{7816ECC7-B6B3-1EE2-264E-387DEB671D65}"/>
            </ac:spMkLst>
          </pc:spChg>
        </pc:sldLayoutChg>
        <pc:sldLayoutChg chg="addSp delSp modSp add mod replId modTransition">
          <pc:chgData name="Anna Bramble" userId="5cca5846-2981-4621-97aa-74b4ff740a9a" providerId="ADAL" clId="{6066EFE2-11D3-334E-864C-691866A51A7D}" dt="2025-04-15T23:46:16.982" v="123" actId="14"/>
          <pc:sldLayoutMkLst>
            <pc:docMk/>
            <pc:sldMasterMk cId="644406559" sldId="2147483648"/>
            <pc:sldLayoutMk cId="868806100" sldId="2147483669"/>
          </pc:sldLayoutMkLst>
          <pc:spChg chg="del">
            <ac:chgData name="Anna Bramble" userId="5cca5846-2981-4621-97aa-74b4ff740a9a" providerId="ADAL" clId="{6066EFE2-11D3-334E-864C-691866A51A7D}" dt="2025-04-15T23:44:03.198" v="93" actId="478"/>
            <ac:spMkLst>
              <pc:docMk/>
              <pc:sldMasterMk cId="644406559" sldId="2147483648"/>
              <pc:sldLayoutMk cId="868806100" sldId="2147483669"/>
              <ac:spMk id="2" creationId="{EF8DA81F-C40E-2BF4-69AF-59A7189793BB}"/>
            </ac:spMkLst>
          </pc:spChg>
          <pc:spChg chg="del mod">
            <ac:chgData name="Anna Bramble" userId="5cca5846-2981-4621-97aa-74b4ff740a9a" providerId="ADAL" clId="{6066EFE2-11D3-334E-864C-691866A51A7D}" dt="2025-04-15T23:44:01.712" v="92" actId="21"/>
            <ac:spMkLst>
              <pc:docMk/>
              <pc:sldMasterMk cId="644406559" sldId="2147483648"/>
              <pc:sldLayoutMk cId="868806100" sldId="2147483669"/>
              <ac:spMk id="3" creationId="{418C627E-7E7C-0ED8-C933-A9860A5F9489}"/>
            </ac:spMkLst>
          </pc:spChg>
          <pc:spChg chg="add mod">
            <ac:chgData name="Anna Bramble" userId="5cca5846-2981-4621-97aa-74b4ff740a9a" providerId="ADAL" clId="{6066EFE2-11D3-334E-864C-691866A51A7D}" dt="2025-04-15T23:46:16.982" v="123" actId="14"/>
            <ac:spMkLst>
              <pc:docMk/>
              <pc:sldMasterMk cId="644406559" sldId="2147483648"/>
              <pc:sldLayoutMk cId="868806100" sldId="2147483669"/>
              <ac:spMk id="7" creationId="{32DCC9C3-979C-8838-2F94-2BC62CB2A9E4}"/>
            </ac:spMkLst>
          </pc:spChg>
        </pc:sldLayoutChg>
      </pc:sldMasterChg>
      <pc:sldMasterChg chg="addSldLayout modSldLayout">
        <pc:chgData name="Anna Bramble" userId="5cca5846-2981-4621-97aa-74b4ff740a9a" providerId="ADAL" clId="{6066EFE2-11D3-334E-864C-691866A51A7D}" dt="2025-04-15T23:51:55.050" v="178" actId="255"/>
        <pc:sldMasterMkLst>
          <pc:docMk/>
          <pc:sldMasterMk cId="1555159226" sldId="2147483657"/>
        </pc:sldMasterMkLst>
        <pc:sldLayoutChg chg="addSp modSp mod">
          <pc:chgData name="Anna Bramble" userId="5cca5846-2981-4621-97aa-74b4ff740a9a" providerId="ADAL" clId="{6066EFE2-11D3-334E-864C-691866A51A7D}" dt="2025-04-15T23:51:55.050" v="178" actId="255"/>
          <pc:sldLayoutMkLst>
            <pc:docMk/>
            <pc:sldMasterMk cId="1555159226" sldId="2147483657"/>
            <pc:sldLayoutMk cId="3365856212" sldId="2147483666"/>
          </pc:sldLayoutMkLst>
          <pc:spChg chg="mod">
            <ac:chgData name="Anna Bramble" userId="5cca5846-2981-4621-97aa-74b4ff740a9a" providerId="ADAL" clId="{6066EFE2-11D3-334E-864C-691866A51A7D}" dt="2025-04-15T23:51:55.050" v="178" actId="255"/>
            <ac:spMkLst>
              <pc:docMk/>
              <pc:sldMasterMk cId="1555159226" sldId="2147483657"/>
              <pc:sldLayoutMk cId="3365856212" sldId="2147483666"/>
              <ac:spMk id="2" creationId="{7816ECC7-B6B3-1EE2-264E-387DEB671D65}"/>
            </ac:spMkLst>
          </pc:spChg>
          <pc:spChg chg="mod">
            <ac:chgData name="Anna Bramble" userId="5cca5846-2981-4621-97aa-74b4ff740a9a" providerId="ADAL" clId="{6066EFE2-11D3-334E-864C-691866A51A7D}" dt="2025-04-15T23:34:40.206" v="67" actId="1076"/>
            <ac:spMkLst>
              <pc:docMk/>
              <pc:sldMasterMk cId="1555159226" sldId="2147483657"/>
              <pc:sldLayoutMk cId="3365856212" sldId="2147483666"/>
              <ac:spMk id="3" creationId="{AB500E6B-5774-71E3-535E-74A908756AA8}"/>
            </ac:spMkLst>
          </pc:spChg>
          <pc:picChg chg="add mod">
            <ac:chgData name="Anna Bramble" userId="5cca5846-2981-4621-97aa-74b4ff740a9a" providerId="ADAL" clId="{6066EFE2-11D3-334E-864C-691866A51A7D}" dt="2025-04-15T23:31:29.826" v="5" actId="167"/>
            <ac:picMkLst>
              <pc:docMk/>
              <pc:sldMasterMk cId="1555159226" sldId="2147483657"/>
              <pc:sldLayoutMk cId="3365856212" sldId="2147483666"/>
              <ac:picMk id="7" creationId="{586085E4-A033-1483-D60C-80CDDE203D91}"/>
            </ac:picMkLst>
          </pc:picChg>
        </pc:sldLayoutChg>
        <pc:sldLayoutChg chg="addSp delSp modSp mod">
          <pc:chgData name="Anna Bramble" userId="5cca5846-2981-4621-97aa-74b4ff740a9a" providerId="ADAL" clId="{6066EFE2-11D3-334E-864C-691866A51A7D}" dt="2025-04-15T23:35:49.229" v="80"/>
          <pc:sldLayoutMkLst>
            <pc:docMk/>
            <pc:sldMasterMk cId="1555159226" sldId="2147483657"/>
            <pc:sldLayoutMk cId="1008294427" sldId="2147483668"/>
          </pc:sldLayoutMkLst>
          <pc:spChg chg="add mod">
            <ac:chgData name="Anna Bramble" userId="5cca5846-2981-4621-97aa-74b4ff740a9a" providerId="ADAL" clId="{6066EFE2-11D3-334E-864C-691866A51A7D}" dt="2025-04-15T23:35:49.229" v="80"/>
            <ac:spMkLst>
              <pc:docMk/>
              <pc:sldMasterMk cId="1555159226" sldId="2147483657"/>
              <pc:sldLayoutMk cId="1008294427" sldId="2147483668"/>
              <ac:spMk id="7" creationId="{D2E51904-514D-E098-2734-4ABA89931D0E}"/>
            </ac:spMkLst>
          </pc:spChg>
          <pc:spChg chg="del">
            <ac:chgData name="Anna Bramble" userId="5cca5846-2981-4621-97aa-74b4ff740a9a" providerId="ADAL" clId="{6066EFE2-11D3-334E-864C-691866A51A7D}" dt="2025-04-15T23:35:49.010" v="79" actId="478"/>
            <ac:spMkLst>
              <pc:docMk/>
              <pc:sldMasterMk cId="1555159226" sldId="2147483657"/>
              <pc:sldLayoutMk cId="1008294427" sldId="2147483668"/>
              <ac:spMk id="9" creationId="{6D27575E-CEA4-287E-2046-595179043553}"/>
            </ac:spMkLst>
          </pc:spChg>
          <pc:picChg chg="add mod">
            <ac:chgData name="Anna Bramble" userId="5cca5846-2981-4621-97aa-74b4ff740a9a" providerId="ADAL" clId="{6066EFE2-11D3-334E-864C-691866A51A7D}" dt="2025-04-15T23:31:17.812" v="1"/>
            <ac:picMkLst>
              <pc:docMk/>
              <pc:sldMasterMk cId="1555159226" sldId="2147483657"/>
              <pc:sldLayoutMk cId="1008294427" sldId="2147483668"/>
              <ac:picMk id="2" creationId="{761D33DE-CD19-F846-4BF7-442D109AE359}"/>
            </ac:picMkLst>
          </pc:picChg>
          <pc:picChg chg="add mod">
            <ac:chgData name="Anna Bramble" userId="5cca5846-2981-4621-97aa-74b4ff740a9a" providerId="ADAL" clId="{6066EFE2-11D3-334E-864C-691866A51A7D}" dt="2025-04-15T23:31:24.092" v="3" actId="167"/>
            <ac:picMkLst>
              <pc:docMk/>
              <pc:sldMasterMk cId="1555159226" sldId="2147483657"/>
              <pc:sldLayoutMk cId="1008294427" sldId="2147483668"/>
              <ac:picMk id="3" creationId="{D65F354A-887E-6A45-72B8-8BC692B87002}"/>
            </ac:picMkLst>
          </pc:picChg>
        </pc:sldLayoutChg>
        <pc:sldLayoutChg chg="addSp delSp modSp add mod replId modTransition">
          <pc:chgData name="Anna Bramble" userId="5cca5846-2981-4621-97aa-74b4ff740a9a" providerId="ADAL" clId="{6066EFE2-11D3-334E-864C-691866A51A7D}" dt="2025-04-15T23:44:22.776" v="97"/>
          <pc:sldLayoutMkLst>
            <pc:docMk/>
            <pc:sldMasterMk cId="1555159226" sldId="2147483657"/>
            <pc:sldLayoutMk cId="4029069843" sldId="2147483670"/>
          </pc:sldLayoutMkLst>
          <pc:spChg chg="del">
            <ac:chgData name="Anna Bramble" userId="5cca5846-2981-4621-97aa-74b4ff740a9a" providerId="ADAL" clId="{6066EFE2-11D3-334E-864C-691866A51A7D}" dt="2025-04-15T23:44:22.557" v="96" actId="478"/>
            <ac:spMkLst>
              <pc:docMk/>
              <pc:sldMasterMk cId="1555159226" sldId="2147483657"/>
              <pc:sldLayoutMk cId="4029069843" sldId="2147483670"/>
              <ac:spMk id="2" creationId="{EF8DA81F-C40E-2BF4-69AF-59A7189793BB}"/>
            </ac:spMkLst>
          </pc:spChg>
          <pc:spChg chg="del">
            <ac:chgData name="Anna Bramble" userId="5cca5846-2981-4621-97aa-74b4ff740a9a" providerId="ADAL" clId="{6066EFE2-11D3-334E-864C-691866A51A7D}" dt="2025-04-15T23:44:22.557" v="96" actId="478"/>
            <ac:spMkLst>
              <pc:docMk/>
              <pc:sldMasterMk cId="1555159226" sldId="2147483657"/>
              <pc:sldLayoutMk cId="4029069843" sldId="2147483670"/>
              <ac:spMk id="3" creationId="{418C627E-7E7C-0ED8-C933-A9860A5F9489}"/>
            </ac:spMkLst>
          </pc:spChg>
          <pc:spChg chg="add mod">
            <ac:chgData name="Anna Bramble" userId="5cca5846-2981-4621-97aa-74b4ff740a9a" providerId="ADAL" clId="{6066EFE2-11D3-334E-864C-691866A51A7D}" dt="2025-04-15T23:44:22.776" v="97"/>
            <ac:spMkLst>
              <pc:docMk/>
              <pc:sldMasterMk cId="1555159226" sldId="2147483657"/>
              <pc:sldLayoutMk cId="4029069843" sldId="2147483670"/>
              <ac:spMk id="7" creationId="{A544DE65-C6AF-476C-DD7C-D62891D5D373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0B282-C2A0-FA4F-956E-1713AA208CA8}" type="datetimeFigureOut">
              <a:t>4/16/25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3166F4-872C-294A-B782-20D29B52745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759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166F4-872C-294A-B782-20D29B52745B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025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6D65BC3-96A8-D99E-2EDA-61910C9C3D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199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582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B7240B2-DBA7-3948-3B27-EFEB24EE73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642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5F354A-887E-6A45-72B8-8BC692B870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E51904-514D-E098-2734-4ABA89931D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9088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294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86085E4-A033-1483-D60C-80CDDE203D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17367"/>
            <a:ext cx="9144000" cy="2387600"/>
          </a:xfrm>
        </p:spPr>
        <p:txBody>
          <a:bodyPr anchor="b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7042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856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880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544DE65-C6AF-476C-DD7C-D62891D5D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069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3329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4291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360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62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9088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353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46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D43F0F4-3399-A233-4B27-7F975BEEE6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17367"/>
            <a:ext cx="9144000" cy="2387600"/>
          </a:xfrm>
        </p:spPr>
        <p:txBody>
          <a:bodyPr anchor="b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A2672CE4-10A7-51B9-E364-90AA7D475E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7042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55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20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2DCC9C3-979C-8838-2F94-2BC62CB2A9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 anchor="ctr"/>
          <a:lstStyle>
            <a:lvl1pPr marL="0" indent="0" algn="ctr">
              <a:buNone/>
              <a:defRPr sz="4400" b="1" i="0">
                <a:solidFill>
                  <a:srgbClr val="003450"/>
                </a:solidFill>
                <a:latin typeface="Avenir Next LT Pro Demi" panose="020B0504020202020204" pitchFamily="34" charset="77"/>
              </a:defRPr>
            </a:lvl1pPr>
            <a:lvl2pPr marL="457200" indent="0" algn="ctr">
              <a:buNone/>
              <a:defRPr sz="32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806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730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369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17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804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406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7" r:id="rId2"/>
    <p:sldLayoutId id="2147483665" r:id="rId3"/>
    <p:sldLayoutId id="2147483650" r:id="rId4"/>
    <p:sldLayoutId id="2147483669" r:id="rId5"/>
    <p:sldLayoutId id="2147483651" r:id="rId6"/>
    <p:sldLayoutId id="2147483652" r:id="rId7"/>
    <p:sldLayoutId id="2147483653" r:id="rId8"/>
    <p:sldLayoutId id="2147483655" r:id="rId9"/>
    <p:sldLayoutId id="214748365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003450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C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7D0E45-94DA-E541-8EE8-BC763F1F7F5D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159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8" r:id="rId2"/>
    <p:sldLayoutId id="2147483666" r:id="rId3"/>
    <p:sldLayoutId id="2147483659" r:id="rId4"/>
    <p:sldLayoutId id="2147483670" r:id="rId5"/>
    <p:sldLayoutId id="2147483660" r:id="rId6"/>
    <p:sldLayoutId id="2147483661" r:id="rId7"/>
    <p:sldLayoutId id="2147483662" r:id="rId8"/>
    <p:sldLayoutId id="2147483663" r:id="rId9"/>
    <p:sldLayoutId id="214748366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bg1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F4B4E64-F507-871B-1CAE-967F911F9E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Do not worry</a:t>
            </a: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5DC4EFF0-8C0B-709E-F9B9-EF6F50B8C9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The Heart of Generosity</a:t>
            </a:r>
          </a:p>
        </p:txBody>
      </p:sp>
    </p:spTree>
    <p:extLst>
      <p:ext uri="{BB962C8B-B14F-4D97-AF65-F5344CB8AC3E}">
        <p14:creationId xmlns:p14="http://schemas.microsoft.com/office/powerpoint/2010/main" val="2443730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6FE42-2189-9177-480A-D6E84329D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574587B-3A5E-A538-6C98-6AC4FEC30B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AU" sz="4800" dirty="0"/>
              <a:t>Extreme poverty + </a:t>
            </a:r>
            <a:br>
              <a:rPr lang="en-AU" sz="4800" dirty="0"/>
            </a:br>
            <a:r>
              <a:rPr lang="en-AU" sz="4800" dirty="0"/>
              <a:t>severe affliction </a:t>
            </a:r>
            <a:br>
              <a:rPr lang="en-AU" sz="4800" dirty="0"/>
            </a:br>
            <a:r>
              <a:rPr lang="en-AU" sz="4800" dirty="0"/>
              <a:t>= </a:t>
            </a:r>
            <a:br>
              <a:rPr lang="en-AU" sz="4800" dirty="0"/>
            </a:br>
            <a:r>
              <a:rPr lang="en-AU" sz="4800" dirty="0"/>
              <a:t>worry, anxiety, fear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431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6FE42-2189-9177-480A-D6E84329D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4376A9F-49D8-FBAB-A976-44098CCD4F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en-US" sz="3200" b="0" i="1">
                <a:latin typeface="Avenir Next LT Pro" panose="020B0504020202020204" pitchFamily="34" charset="77"/>
              </a:rPr>
              <a:t>We want you to know, brothers and sisters, about the grace of God that has been granted to the churches of Macedonia; </a:t>
            </a:r>
            <a:r>
              <a:rPr lang="en-US" sz="3200" b="0" i="1" baseline="30000">
                <a:latin typeface="Avenir Next LT Pro" panose="020B0504020202020204" pitchFamily="34" charset="77"/>
              </a:rPr>
              <a:t>2 </a:t>
            </a:r>
            <a:r>
              <a:rPr lang="en-US" sz="3200" b="0" i="1">
                <a:latin typeface="Avenir Next LT Pro" panose="020B0504020202020204" pitchFamily="34" charset="77"/>
              </a:rPr>
              <a:t>for during a </a:t>
            </a:r>
            <a:r>
              <a:rPr lang="en-US" sz="3200" i="1">
                <a:latin typeface="Avenir Next LT Pro" panose="020B0504020202020204" pitchFamily="34" charset="77"/>
              </a:rPr>
              <a:t>severe ordeal of affliction</a:t>
            </a:r>
            <a:r>
              <a:rPr lang="en-US" sz="3200" b="0" i="1">
                <a:latin typeface="Avenir Next LT Pro" panose="020B0504020202020204" pitchFamily="34" charset="77"/>
              </a:rPr>
              <a:t>, their </a:t>
            </a:r>
            <a:r>
              <a:rPr lang="en-US" sz="3200" i="1" u="sng">
                <a:latin typeface="Avenir Next LT Pro" panose="020B0504020202020204" pitchFamily="34" charset="77"/>
              </a:rPr>
              <a:t>abundant joy</a:t>
            </a:r>
            <a:r>
              <a:rPr lang="en-US" sz="3200" i="1">
                <a:latin typeface="Avenir Next LT Pro" panose="020B0504020202020204" pitchFamily="34" charset="77"/>
              </a:rPr>
              <a:t> </a:t>
            </a:r>
            <a:r>
              <a:rPr lang="en-US" sz="3200" b="0" i="1">
                <a:latin typeface="Avenir Next LT Pro" panose="020B0504020202020204" pitchFamily="34" charset="77"/>
              </a:rPr>
              <a:t>and their </a:t>
            </a:r>
            <a:r>
              <a:rPr lang="en-US" sz="3200" i="1">
                <a:latin typeface="Avenir Next LT Pro" panose="020B0504020202020204" pitchFamily="34" charset="77"/>
              </a:rPr>
              <a:t>extreme poverty </a:t>
            </a:r>
            <a:r>
              <a:rPr lang="en-US" sz="3200" b="0" i="1">
                <a:latin typeface="Avenir Next LT Pro" panose="020B0504020202020204" pitchFamily="34" charset="77"/>
              </a:rPr>
              <a:t>have overflowed in </a:t>
            </a:r>
            <a:r>
              <a:rPr lang="en-US" sz="3200" i="1" u="sng">
                <a:latin typeface="Avenir Next LT Pro" panose="020B0504020202020204" pitchFamily="34" charset="77"/>
              </a:rPr>
              <a:t>a wealth of generosity</a:t>
            </a:r>
            <a:r>
              <a:rPr lang="en-US" sz="3200" i="1">
                <a:latin typeface="Avenir Next LT Pro" panose="020B0504020202020204" pitchFamily="34" charset="77"/>
              </a:rPr>
              <a:t> </a:t>
            </a:r>
            <a:r>
              <a:rPr lang="en-US" sz="3200" b="0" i="1">
                <a:latin typeface="Avenir Next LT Pro" panose="020B0504020202020204" pitchFamily="34" charset="77"/>
              </a:rPr>
              <a:t>on their part.</a:t>
            </a: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en-US" sz="4000">
                <a:latin typeface="Avenir Next LT Pro" panose="020B0504020202020204" pitchFamily="34" charset="77"/>
              </a:rPr>
              <a:t>Extreme poverty + severe affliction = </a:t>
            </a:r>
            <a:br>
              <a:rPr lang="en-US" sz="4000">
                <a:latin typeface="Avenir Next LT Pro" panose="020B0504020202020204" pitchFamily="34" charset="77"/>
              </a:rPr>
            </a:br>
            <a:r>
              <a:rPr lang="en-US" sz="4000">
                <a:latin typeface="Avenir Next LT Pro" panose="020B0504020202020204" pitchFamily="34" charset="77"/>
              </a:rPr>
              <a:t>overwhelming joy + rich generosity!!</a:t>
            </a:r>
          </a:p>
        </p:txBody>
      </p:sp>
    </p:spTree>
    <p:extLst>
      <p:ext uri="{BB962C8B-B14F-4D97-AF65-F5344CB8AC3E}">
        <p14:creationId xmlns:p14="http://schemas.microsoft.com/office/powerpoint/2010/main" val="1788221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0D9E16-0B86-EF1B-0744-B0F0ACF1F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ngraving After The Trojan Horse by Henri Paul MotteTHE TROJAN HORSE. AFTER A PAINTING BY HENRI MOTTE, CORCORAN GALLERY, WASHINGTON D.C., Picture">
            <a:extLst>
              <a:ext uri="{FF2B5EF4-FFF2-40B4-BE49-F238E27FC236}">
                <a16:creationId xmlns:a16="http://schemas.microsoft.com/office/drawing/2014/main" id="{94D463B3-876D-2C4C-CA1D-E89977C8F9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51" y="762000"/>
            <a:ext cx="10649098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180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2" ma:contentTypeDescription="Create a new document." ma:contentTypeScope="" ma:versionID="d6b2314ee6f9e692b482e17a16b65bce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150152143d77e5e6305d0af0e7084613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7e36264-b76b-4546-857f-03fce5c6ba07" xsi:nil="true"/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251A111-709B-4B03-B9D5-6DD5264E28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7F394E5-E161-49C1-A22D-819B9792397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D60929-5678-43E7-B498-AFA41F175397}">
  <ds:schemaRefs>
    <ds:schemaRef ds:uri="http://www.w3.org/XML/1998/namespace"/>
    <ds:schemaRef ds:uri="b7e36264-b76b-4546-857f-03fce5c6ba07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7357dd1f-699d-4d79-9a3b-b8d4e997a419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87</Words>
  <Application>Microsoft Macintosh PowerPoint</Application>
  <PresentationFormat>Widescreen</PresentationFormat>
  <Paragraphs>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Aptos</vt:lpstr>
      <vt:lpstr>Arial</vt:lpstr>
      <vt:lpstr>Avenir Next LT Pro</vt:lpstr>
      <vt:lpstr>Avenir Next LT Pro Demi</vt:lpstr>
      <vt:lpstr>Office Theme</vt:lpstr>
      <vt:lpstr>1_Office Theme</vt:lpstr>
      <vt:lpstr>Do not worry</vt:lpstr>
      <vt:lpstr>Extreme poverty +  severe affliction  =  worry, anxiety, fear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Anna Bramble</cp:lastModifiedBy>
  <cp:revision>1</cp:revision>
  <dcterms:created xsi:type="dcterms:W3CDTF">2024-12-09T02:12:49Z</dcterms:created>
  <dcterms:modified xsi:type="dcterms:W3CDTF">2025-04-16T00:33:00Z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